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1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33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7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2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78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21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2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33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2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14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0072-D91D-4DAA-9E63-7AE1E23FCF73}" type="datetimeFigureOut">
              <a:rPr lang="en-CA" smtClean="0"/>
              <a:t>06/10/2020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3E91-5BAA-4556-8ACA-5EFA77B946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1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515155"/>
            <a:ext cx="9144000" cy="160388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Bucket Drumming Techniques Quiz</a:t>
            </a:r>
            <a:endParaRPr lang="en-C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2119044"/>
            <a:ext cx="9144000" cy="438478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Can you hit the correct part of the bucket?</a:t>
            </a:r>
          </a:p>
          <a:p>
            <a:endParaRPr lang="en-CA" dirty="0"/>
          </a:p>
          <a:p>
            <a:r>
              <a:rPr lang="en-CA" dirty="0" smtClean="0"/>
              <a:t>In the next 20 slides you will see the notation for hitting either the:</a:t>
            </a:r>
          </a:p>
          <a:p>
            <a:pPr marL="457200" indent="-457200">
              <a:buAutoNum type="arabicParenR"/>
            </a:pPr>
            <a:r>
              <a:rPr lang="en-CA" dirty="0" smtClean="0"/>
              <a:t>Centre of Bucket (bottom space)</a:t>
            </a:r>
          </a:p>
          <a:p>
            <a:pPr marL="457200" indent="-457200">
              <a:buAutoNum type="arabicParenR"/>
            </a:pPr>
            <a:r>
              <a:rPr lang="en-CA" dirty="0" smtClean="0"/>
              <a:t>Edge of Bucket (3</a:t>
            </a:r>
            <a:r>
              <a:rPr lang="en-CA" baseline="30000" dirty="0" smtClean="0"/>
              <a:t>rd</a:t>
            </a:r>
            <a:r>
              <a:rPr lang="en-CA" dirty="0" smtClean="0"/>
              <a:t> space)</a:t>
            </a:r>
          </a:p>
          <a:p>
            <a:pPr marL="457200" indent="-457200">
              <a:buAutoNum type="arabicParenR"/>
            </a:pPr>
            <a:r>
              <a:rPr lang="en-CA" dirty="0" smtClean="0"/>
              <a:t>Stick Click (4</a:t>
            </a:r>
            <a:r>
              <a:rPr lang="en-CA" baseline="30000" dirty="0" smtClean="0"/>
              <a:t>th</a:t>
            </a:r>
            <a:r>
              <a:rPr lang="en-CA" dirty="0" smtClean="0"/>
              <a:t> space)</a:t>
            </a:r>
          </a:p>
          <a:p>
            <a:pPr marL="457200" indent="-457200">
              <a:buAutoNum type="arabicParenR"/>
            </a:pPr>
            <a:r>
              <a:rPr lang="en-CA" dirty="0" smtClean="0"/>
              <a:t>Side of Bucket (above top line)</a:t>
            </a:r>
          </a:p>
          <a:p>
            <a:pPr marL="457200" indent="-457200">
              <a:buAutoNum type="arabicParenR"/>
            </a:pPr>
            <a:endParaRPr lang="en-CA" dirty="0" smtClean="0"/>
          </a:p>
          <a:p>
            <a:r>
              <a:rPr lang="en-CA" dirty="0" smtClean="0"/>
              <a:t>As soon as you see the whole note, hit the correct part of the drum.</a:t>
            </a:r>
          </a:p>
          <a:p>
            <a:r>
              <a:rPr lang="en-CA" dirty="0" smtClean="0"/>
              <a:t>Mr. Skinner will reveal the answer after everyone has played.</a:t>
            </a:r>
          </a:p>
          <a:p>
            <a:endParaRPr lang="en-CA" dirty="0"/>
          </a:p>
          <a:p>
            <a:r>
              <a:rPr lang="en-CA" dirty="0" smtClean="0"/>
              <a:t>Good luck!</a:t>
            </a:r>
          </a:p>
          <a:p>
            <a:pPr marL="457200" indent="-457200">
              <a:buAutoNum type="arabicParenR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60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9172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565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7482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11.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486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535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13.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2829555"/>
            <a:ext cx="7363853" cy="2343477"/>
          </a:xfrm>
        </p:spPr>
      </p:pic>
      <p:sp>
        <p:nvSpPr>
          <p:cNvPr id="5" name="TextBox 4"/>
          <p:cNvSpPr txBox="1"/>
          <p:nvPr/>
        </p:nvSpPr>
        <p:spPr>
          <a:xfrm>
            <a:off x="4031087" y="5499279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Centre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1582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14.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710476"/>
            <a:ext cx="6992326" cy="2581635"/>
          </a:xfrm>
        </p:spPr>
      </p:pic>
      <p:sp>
        <p:nvSpPr>
          <p:cNvPr id="5" name="TextBox 4"/>
          <p:cNvSpPr txBox="1"/>
          <p:nvPr/>
        </p:nvSpPr>
        <p:spPr>
          <a:xfrm>
            <a:off x="4237149" y="5705341"/>
            <a:ext cx="314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Side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8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15.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617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16.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2829555"/>
            <a:ext cx="7363853" cy="2343477"/>
          </a:xfrm>
        </p:spPr>
      </p:pic>
      <p:sp>
        <p:nvSpPr>
          <p:cNvPr id="5" name="TextBox 4"/>
          <p:cNvSpPr txBox="1"/>
          <p:nvPr/>
        </p:nvSpPr>
        <p:spPr>
          <a:xfrm>
            <a:off x="4031087" y="5499279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Centre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6579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17.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15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Here are the techniques...one last time!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5014"/>
            <a:ext cx="10515600" cy="2312559"/>
          </a:xfrm>
        </p:spPr>
      </p:pic>
    </p:spTree>
    <p:extLst>
      <p:ext uri="{BB962C8B-B14F-4D97-AF65-F5344CB8AC3E}">
        <p14:creationId xmlns:p14="http://schemas.microsoft.com/office/powerpoint/2010/main" val="36805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18.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2829555"/>
            <a:ext cx="7363853" cy="2343477"/>
          </a:xfrm>
        </p:spPr>
      </p:pic>
      <p:sp>
        <p:nvSpPr>
          <p:cNvPr id="5" name="TextBox 4"/>
          <p:cNvSpPr txBox="1"/>
          <p:nvPr/>
        </p:nvSpPr>
        <p:spPr>
          <a:xfrm>
            <a:off x="4031087" y="5499279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Centre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34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2921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5946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7992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710476"/>
            <a:ext cx="6992326" cy="2581635"/>
          </a:xfrm>
        </p:spPr>
      </p:pic>
      <p:sp>
        <p:nvSpPr>
          <p:cNvPr id="5" name="TextBox 4"/>
          <p:cNvSpPr txBox="1"/>
          <p:nvPr/>
        </p:nvSpPr>
        <p:spPr>
          <a:xfrm>
            <a:off x="4237149" y="5705341"/>
            <a:ext cx="314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Side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454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4491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636394" y="5460643"/>
            <a:ext cx="22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Stick Click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092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Hit </a:t>
            </a:r>
            <a:r>
              <a:rPr lang="en-CA" dirty="0" smtClean="0"/>
              <a:t>the correct part of the bucket for</a:t>
            </a:r>
            <a:r>
              <a:rPr lang="en-CA" dirty="0" smtClean="0"/>
              <a:t>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73" y="2829555"/>
            <a:ext cx="7363853" cy="2343477"/>
          </a:xfrm>
        </p:spPr>
      </p:pic>
      <p:sp>
        <p:nvSpPr>
          <p:cNvPr id="5" name="TextBox 4"/>
          <p:cNvSpPr txBox="1"/>
          <p:nvPr/>
        </p:nvSpPr>
        <p:spPr>
          <a:xfrm>
            <a:off x="4031087" y="5499279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Centre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6770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710476"/>
            <a:ext cx="6992326" cy="2581635"/>
          </a:xfrm>
        </p:spPr>
      </p:pic>
      <p:sp>
        <p:nvSpPr>
          <p:cNvPr id="5" name="TextBox 4"/>
          <p:cNvSpPr txBox="1"/>
          <p:nvPr/>
        </p:nvSpPr>
        <p:spPr>
          <a:xfrm>
            <a:off x="4237149" y="5705341"/>
            <a:ext cx="314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Side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123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Hit </a:t>
            </a:r>
            <a:r>
              <a:rPr lang="en-CA" dirty="0" smtClean="0"/>
              <a:t>the correct part of the bucket for...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37" y="2820029"/>
            <a:ext cx="6992326" cy="2362530"/>
          </a:xfrm>
        </p:spPr>
      </p:pic>
      <p:sp>
        <p:nvSpPr>
          <p:cNvPr id="5" name="TextBox 4"/>
          <p:cNvSpPr txBox="1"/>
          <p:nvPr/>
        </p:nvSpPr>
        <p:spPr>
          <a:xfrm>
            <a:off x="4415307" y="5486399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Edge of Bucket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0163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371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Bucket Drumming Techniques Quiz</vt:lpstr>
      <vt:lpstr>Here are the techniques...one last time!</vt:lpstr>
      <vt:lpstr>1. Hit the correct part of the bucket for...</vt:lpstr>
      <vt:lpstr>2. Hit the correct part of the bucket for...</vt:lpstr>
      <vt:lpstr>3. Hit the correct part of the bucket for...</vt:lpstr>
      <vt:lpstr>4. Hit the correct part of the bucket for...</vt:lpstr>
      <vt:lpstr>5. Hit the correct part of the bucket for...</vt:lpstr>
      <vt:lpstr>6. Hit the correct part of the bucket for...</vt:lpstr>
      <vt:lpstr>7. Hit the correct part of the bucket for...</vt:lpstr>
      <vt:lpstr>8. Hit the correct part of the bucket for...</vt:lpstr>
      <vt:lpstr>9. Hit the correct part of the bucket for...</vt:lpstr>
      <vt:lpstr>10. Hit the correct part of the bucket for...</vt:lpstr>
      <vt:lpstr>11. Hit the correct part of the bucket for...</vt:lpstr>
      <vt:lpstr>12. Hit the correct part of the bucket for...</vt:lpstr>
      <vt:lpstr>13. Hit the correct part of the bucket for...</vt:lpstr>
      <vt:lpstr>14. Hit the correct part of the bucket for...</vt:lpstr>
      <vt:lpstr>15. Hit the correct part of the bucket for...</vt:lpstr>
      <vt:lpstr>16. Hit the correct part of the bucket for...</vt:lpstr>
      <vt:lpstr>17. Hit the correct part of the bucket for...</vt:lpstr>
      <vt:lpstr>18. Hit the correct part of the bucket for...</vt:lpstr>
      <vt:lpstr>19. Hit the correct part of the bucket for...</vt:lpstr>
      <vt:lpstr>20. Hit the correct part of the bucket for...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Bucket Drumming Techniques Quiz</dc:title>
  <dc:creator>Matthew Skinner [Staff]</dc:creator>
  <cp:lastModifiedBy>Matthew Skinner [Staff]</cp:lastModifiedBy>
  <cp:revision>12</cp:revision>
  <dcterms:created xsi:type="dcterms:W3CDTF">2020-10-02T13:04:57Z</dcterms:created>
  <dcterms:modified xsi:type="dcterms:W3CDTF">2020-10-07T15:09:54Z</dcterms:modified>
</cp:coreProperties>
</file>