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59" r:id="rId14"/>
    <p:sldId id="260" r:id="rId15"/>
    <p:sldId id="262" r:id="rId16"/>
    <p:sldId id="261" r:id="rId17"/>
    <p:sldId id="263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40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65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41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897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530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748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022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135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451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31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20C01-FD55-4A0D-A6A9-53EB68B8EAB8}" type="datetimeFigureOut">
              <a:rPr lang="en-CA" smtClean="0"/>
              <a:t>01/12/2020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8AEE9-6544-48A5-911B-F00196EB8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64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7031" y="708339"/>
            <a:ext cx="9144000" cy="1603889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Bucket Drumming</a:t>
            </a:r>
            <a:br>
              <a:rPr lang="en-CA" dirty="0" smtClean="0"/>
            </a:br>
            <a:r>
              <a:rPr lang="en-CA" dirty="0" smtClean="0"/>
              <a:t>Rhythms Quiz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031" y="2312228"/>
            <a:ext cx="9144000" cy="411433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Can you play the correct rhythms?</a:t>
            </a:r>
          </a:p>
          <a:p>
            <a:r>
              <a:rPr lang="en-CA" dirty="0" smtClean="0"/>
              <a:t>Each of these 30 slides will contain one individual rhythm.</a:t>
            </a:r>
          </a:p>
          <a:p>
            <a:r>
              <a:rPr lang="en-CA" dirty="0" smtClean="0"/>
              <a:t>When you see the rhythm on the </a:t>
            </a:r>
            <a:r>
              <a:rPr lang="en-CA" dirty="0" err="1" smtClean="0"/>
              <a:t>SMARTBoard</a:t>
            </a:r>
            <a:r>
              <a:rPr lang="en-CA" dirty="0" smtClean="0"/>
              <a:t>, you will be asked to play the correct rhythm on the </a:t>
            </a:r>
            <a:r>
              <a:rPr lang="en-CA" u="sng" dirty="0" smtClean="0"/>
              <a:t>centre</a:t>
            </a:r>
            <a:r>
              <a:rPr lang="en-CA" dirty="0" smtClean="0"/>
              <a:t> of the drum.</a:t>
            </a:r>
          </a:p>
          <a:p>
            <a:r>
              <a:rPr lang="en-CA" dirty="0" smtClean="0"/>
              <a:t>Use the words you learned to play the correct rhythms.</a:t>
            </a:r>
          </a:p>
          <a:p>
            <a:endParaRPr lang="en-CA" dirty="0"/>
          </a:p>
          <a:p>
            <a:r>
              <a:rPr lang="en-CA" dirty="0" smtClean="0"/>
              <a:t>Wait for Mr. Skinner to count you in, then play the rhythm you see.</a:t>
            </a:r>
          </a:p>
          <a:p>
            <a:endParaRPr lang="en-CA" dirty="0"/>
          </a:p>
          <a:p>
            <a:r>
              <a:rPr lang="en-CA" dirty="0" smtClean="0"/>
              <a:t>Once everyone has had a chance to play the rhythm, the correct answer will be revealed.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76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8.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785" y="1555647"/>
            <a:ext cx="5220429" cy="38867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05330" y="5795493"/>
            <a:ext cx="4172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 -     li    -   </a:t>
            </a:r>
            <a:r>
              <a:rPr lang="en-C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C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tor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9.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17" y="1690688"/>
            <a:ext cx="5306165" cy="38200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0630" y="5640946"/>
            <a:ext cx="4494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   –    li    –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 tor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31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10.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629" y="1342879"/>
            <a:ext cx="3886742" cy="38486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7758" y="5692462"/>
            <a:ext cx="2846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    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7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734" y="1456847"/>
            <a:ext cx="4172532" cy="38010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3059" y="5731099"/>
            <a:ext cx="337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      bot  -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2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12.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890" y="1296241"/>
            <a:ext cx="2190220" cy="3813671"/>
          </a:xfrm>
        </p:spPr>
      </p:pic>
      <p:sp>
        <p:nvSpPr>
          <p:cNvPr id="3" name="TextBox 2"/>
          <p:cNvSpPr txBox="1"/>
          <p:nvPr/>
        </p:nvSpPr>
        <p:spPr>
          <a:xfrm>
            <a:off x="5602311" y="5456253"/>
            <a:ext cx="695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13.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734" y="1508363"/>
            <a:ext cx="4172532" cy="38010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8867" y="5705341"/>
            <a:ext cx="337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      bot  -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4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14.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418" y="1356289"/>
            <a:ext cx="4039164" cy="3924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5939" y="5506318"/>
            <a:ext cx="3374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 -    cy     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38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15.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17" y="1473079"/>
            <a:ext cx="5306165" cy="38200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0630" y="5640946"/>
            <a:ext cx="4494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   –    li    –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 tor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16.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8625" y="1336276"/>
            <a:ext cx="2194750" cy="38103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02311" y="5456253"/>
            <a:ext cx="695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7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17.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2088" y="1358985"/>
            <a:ext cx="2767824" cy="38164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9919" y="5584498"/>
            <a:ext cx="2379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 note dot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6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Here are the rhythms...one last time!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87" y="1384476"/>
            <a:ext cx="947249" cy="165264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148" y="1447651"/>
            <a:ext cx="1306090" cy="16095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252" y="1427559"/>
            <a:ext cx="992630" cy="16095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896" y="2323702"/>
            <a:ext cx="1072251" cy="7705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1939" y="2915050"/>
            <a:ext cx="811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9795" y="2850944"/>
            <a:ext cx="1256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iz-za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2561" y="2943916"/>
            <a:ext cx="1700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 note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95756" y="2915050"/>
            <a:ext cx="2060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reat big whole note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397" y="1341903"/>
            <a:ext cx="1255807" cy="17261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301988" y="2967658"/>
            <a:ext cx="1720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 note dot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" y="4040085"/>
            <a:ext cx="2708058" cy="19496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86" y="3892003"/>
            <a:ext cx="2279848" cy="20768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587" y="3892003"/>
            <a:ext cx="2187929" cy="212600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045" y="3892003"/>
            <a:ext cx="2059943" cy="203974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250" y="3892003"/>
            <a:ext cx="2824863" cy="21031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1668" y="6009283"/>
            <a:ext cx="2574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- li -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tor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5583" y="5989692"/>
            <a:ext cx="2255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 bot -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3082" y="5989691"/>
            <a:ext cx="203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- cy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24346" y="6018009"/>
            <a:ext cx="1884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00751" y="6009282"/>
            <a:ext cx="3396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- li - (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 tor 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65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18.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8049" y="1265480"/>
            <a:ext cx="4035902" cy="3926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5939" y="5506318"/>
            <a:ext cx="3374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 -    cy     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4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19.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0598" y="1360052"/>
            <a:ext cx="2450804" cy="3968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2434" y="5563673"/>
            <a:ext cx="1687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 note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2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8625" y="1336276"/>
            <a:ext cx="2194750" cy="38103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02311" y="5456253"/>
            <a:ext cx="695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2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21</a:t>
            </a:r>
            <a:r>
              <a:rPr lang="en-CA" dirty="0"/>
              <a:t>. Play the correct rhythm for...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17" y="1344290"/>
            <a:ext cx="5306165" cy="38200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0630" y="5640946"/>
            <a:ext cx="4494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   –    li    –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 tor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22.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8557" y="1975573"/>
            <a:ext cx="2834886" cy="20423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5937" y="4134118"/>
            <a:ext cx="36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big whole note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0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23.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5661" y="1359365"/>
            <a:ext cx="3200677" cy="39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33303" y="5303819"/>
            <a:ext cx="192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piz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5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24.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17" y="1550352"/>
            <a:ext cx="5306165" cy="38200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0630" y="5640946"/>
            <a:ext cx="4494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   –    li    –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 tor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2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25.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785" y="1349585"/>
            <a:ext cx="5220429" cy="38867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09621" y="5636012"/>
            <a:ext cx="4172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 -     li    -   </a:t>
            </a:r>
            <a:r>
              <a:rPr lang="en-C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C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tor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9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26.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734" y="1431089"/>
            <a:ext cx="4172532" cy="38010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8867" y="5713283"/>
            <a:ext cx="337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      bot  -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3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27.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8625" y="1349154"/>
            <a:ext cx="2194750" cy="38103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02311" y="5456253"/>
            <a:ext cx="695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5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Play the correct rhythm for...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418" y="1265685"/>
            <a:ext cx="4039164" cy="3924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5939" y="5506318"/>
            <a:ext cx="3374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 -    cy     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8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28.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5661" y="1346487"/>
            <a:ext cx="3200677" cy="39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33303" y="5303819"/>
            <a:ext cx="192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piz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8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29.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0598" y="1282779"/>
            <a:ext cx="2450804" cy="3968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62282" y="5584498"/>
            <a:ext cx="1687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 note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30.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17" y="1460201"/>
            <a:ext cx="5306165" cy="38200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0630" y="5640946"/>
            <a:ext cx="4494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   –    li    –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 tor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7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19" y="1361933"/>
            <a:ext cx="2772162" cy="38105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09919" y="5584498"/>
            <a:ext cx="2379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 note dot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5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</a:t>
            </a:r>
            <a:r>
              <a:rPr lang="en-CA" dirty="0"/>
              <a:t>Play the correct rhythm for...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969" y="1423866"/>
            <a:ext cx="2446985" cy="39725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48895" y="5563673"/>
            <a:ext cx="1687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 note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938" y="2389737"/>
            <a:ext cx="2830504" cy="20405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1239" y="4636394"/>
            <a:ext cx="36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big whole note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1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717" y="1690688"/>
            <a:ext cx="2954331" cy="36411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5186" y="5331854"/>
            <a:ext cx="192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piz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4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6. </a:t>
            </a:r>
            <a:r>
              <a:rPr lang="en-CA" dirty="0"/>
              <a:t>Play the correct rhythm for...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17" y="1563231"/>
            <a:ext cx="5306165" cy="38200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60630" y="5640946"/>
            <a:ext cx="4494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   –    li    –  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 tor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 </a:t>
            </a:r>
            <a:r>
              <a:rPr lang="en-CA" dirty="0"/>
              <a:t>Play the correct rhythm for...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94" y="1584947"/>
            <a:ext cx="3198305" cy="39418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5186" y="5331854"/>
            <a:ext cx="192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piz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29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504</Words>
  <Application>Microsoft Office PowerPoint</Application>
  <PresentationFormat>Widescreen</PresentationFormat>
  <Paragraphs>83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Theme</vt:lpstr>
      <vt:lpstr>Bucket Drumming Rhythms Quiz</vt:lpstr>
      <vt:lpstr>Here are the rhythms...one last time!</vt:lpstr>
      <vt:lpstr>1. Play the correct rhythm for...</vt:lpstr>
      <vt:lpstr>2. Play the correct rhythm for...</vt:lpstr>
      <vt:lpstr>3. Play the correct rhythm for...</vt:lpstr>
      <vt:lpstr>4. Play the correct rhythm for...</vt:lpstr>
      <vt:lpstr>5. Play the correct rhythm for...</vt:lpstr>
      <vt:lpstr>6. Play the correct rhythm for...</vt:lpstr>
      <vt:lpstr>7. Play the correct rhythm for...</vt:lpstr>
      <vt:lpstr>8. Play the correct rhythm for...</vt:lpstr>
      <vt:lpstr>9. Play the correct rhythm for...</vt:lpstr>
      <vt:lpstr>10. Play the correct rhythm for...</vt:lpstr>
      <vt:lpstr>11. Play the correct rhythm for...</vt:lpstr>
      <vt:lpstr>12. Play the correct rhythm for...</vt:lpstr>
      <vt:lpstr>13. Play the correct rhythm for...</vt:lpstr>
      <vt:lpstr>14. Play the correct rhythm for...</vt:lpstr>
      <vt:lpstr>15. Play the correct rhythm for...</vt:lpstr>
      <vt:lpstr>16. Play the correct rhythm for...</vt:lpstr>
      <vt:lpstr>17. Play the correct rhythm for...</vt:lpstr>
      <vt:lpstr>18. Play the correct rhythm for...</vt:lpstr>
      <vt:lpstr>19. Play the correct rhythm for...</vt:lpstr>
      <vt:lpstr>20. Play the correct rhythm for...</vt:lpstr>
      <vt:lpstr>21. Play the correct rhythm for...</vt:lpstr>
      <vt:lpstr>22. Play the correct rhythm for...</vt:lpstr>
      <vt:lpstr>23. Play the correct rhythm for...</vt:lpstr>
      <vt:lpstr>24. Play the correct rhythm for...</vt:lpstr>
      <vt:lpstr>25. Play the correct rhythm for...</vt:lpstr>
      <vt:lpstr>26. Play the correct rhythm for...</vt:lpstr>
      <vt:lpstr>27. Play the correct rhythm for...</vt:lpstr>
      <vt:lpstr>28. Play the correct rhythm for...</vt:lpstr>
      <vt:lpstr>29. Play the correct rhythm for...</vt:lpstr>
      <vt:lpstr>30. Play the correct rhythm for...</vt:lpstr>
    </vt:vector>
  </TitlesOfParts>
  <Company>HWDSB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Bucket Drumming</dc:title>
  <dc:creator>Matthew Skinner [Staff]</dc:creator>
  <cp:lastModifiedBy>Matthew Skinner [Staff]</cp:lastModifiedBy>
  <cp:revision>16</cp:revision>
  <dcterms:created xsi:type="dcterms:W3CDTF">2020-10-04T22:12:47Z</dcterms:created>
  <dcterms:modified xsi:type="dcterms:W3CDTF">2020-12-01T14:14:38Z</dcterms:modified>
</cp:coreProperties>
</file>