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3"/>
      <p:bold r:id="rId14"/>
    </p:embeddedFont>
    <p:embeddedFont>
      <p:font typeface="Lobste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AD46A3-11C0-4B15-8BCD-FB1E427B23A1}">
  <a:tblStyle styleId="{71AD46A3-11C0-4B15-8BCD-FB1E427B23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597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58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e3d693d01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e3d693d01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3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e3d693d0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e3d693d0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68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9985e7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29985e7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46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e3d693d01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e3d693d01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93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e3d693d01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e3d693d01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90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e3d693d01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e3d693d01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88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e3d693d01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e3d693d01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56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e3d693d01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e3d693d01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66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e3d693d01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e3d693d01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28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Rg6Xo_Me0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4"/>
            <a:ext cx="8520600" cy="27075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BUCKET </a:t>
            </a:r>
            <a:endParaRPr dirty="0"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DRUMMING</a:t>
            </a:r>
            <a:br>
              <a:rPr lang="en" dirty="0" smtClean="0"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</a:br>
            <a:r>
              <a:rPr lang="en" dirty="0" smtClean="0"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KARATE</a:t>
            </a:r>
            <a:endParaRPr dirty="0"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</p:txBody>
      </p:sp>
      <p:pic>
        <p:nvPicPr>
          <p:cNvPr id="55" name="Google Shape;55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5" y="1999525"/>
            <a:ext cx="2357425" cy="23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954175" y="3849725"/>
            <a:ext cx="40074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Important stuff you need and will use.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Good luck and have fun!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Click on the bucket for some fun grooves.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18877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7621725" y="2430900"/>
            <a:ext cx="12624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In the last measure, don’t forget to start at the top of the bucket and work your way to the centre for a great crescendo!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25" y="1042667"/>
            <a:ext cx="1937875" cy="1289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1902" y="636225"/>
            <a:ext cx="98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Black Belt</a:t>
            </a:r>
            <a:endParaRPr lang="en-CA" dirty="0"/>
          </a:p>
        </p:txBody>
      </p:sp>
      <p:pic>
        <p:nvPicPr>
          <p:cNvPr id="4" name="Drumming Level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8454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BUCKET DRUMMING RUBRIC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311700" y="1149750"/>
          <a:ext cx="6810375" cy="3886080"/>
        </p:xfrm>
        <a:graphic>
          <a:graphicData uri="http://schemas.openxmlformats.org/drawingml/2006/table">
            <a:tbl>
              <a:tblPr>
                <a:noFill/>
                <a:tableStyleId>{71AD46A3-11C0-4B15-8BCD-FB1E427B23A1}</a:tableStyleId>
              </a:tblPr>
              <a:tblGrid>
                <a:gridCol w="1000125"/>
                <a:gridCol w="1371600"/>
                <a:gridCol w="1504950"/>
                <a:gridCol w="1438275"/>
                <a:gridCol w="1495425"/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1</a:t>
                      </a:r>
                      <a:endParaRPr sz="12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2</a:t>
                      </a:r>
                      <a:endParaRPr sz="12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3</a:t>
                      </a:r>
                      <a:endParaRPr sz="12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4</a:t>
                      </a:r>
                      <a:endParaRPr sz="12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Lacked consistent tempo.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 difficulties throughout performance.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Slight tempo imbalance during performance.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Steady tempo throughout entire performance.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Rhythm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Performance has many errors.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Several errors causing a disruption to the rhythmic flow.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few rhythmic inaccuracies; mistakes were not distracting to the overall composition.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rhythm patterns were played without mistake and with confidence.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Posture and Sticking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Holding sticks incorrectly, slouched over bucket, and did not follow labelled sticking.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Holding sticks somewhat correct, posture is almost straight, followed some of the sticking.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Holding sticks properly, back is straight, followed proper sticking.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Holding sticks properly, back is straight, elbows are away from the body, followed sticking and articulations.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8" name="Google Shape;68;p1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475" y="888425"/>
            <a:ext cx="1717125" cy="28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55" y="637303"/>
            <a:ext cx="6896974" cy="43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61363" y="883577"/>
            <a:ext cx="466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omic Sans MS" panose="030F0702030302020204" pitchFamily="66" charset="0"/>
              </a:rPr>
              <a:t>Proper Drumstick Grip</a:t>
            </a:r>
            <a:endParaRPr lang="en-CA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5">
            <a:alphaModFix/>
          </a:blip>
          <a:srcRect l="1870" t="2520" r="-1870" b="-2520"/>
          <a:stretch/>
        </p:blipFill>
        <p:spPr>
          <a:xfrm>
            <a:off x="152400" y="152400"/>
            <a:ext cx="704850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37" y="801384"/>
            <a:ext cx="1947747" cy="1458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6276" y="419528"/>
            <a:ext cx="100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White Belt</a:t>
            </a:r>
            <a:endParaRPr lang="en-CA" dirty="0"/>
          </a:p>
        </p:txBody>
      </p:sp>
      <p:pic>
        <p:nvPicPr>
          <p:cNvPr id="4" name="Drumming Level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0229" y="2103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900" y="0"/>
            <a:ext cx="698726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7508704" y="3412567"/>
            <a:ext cx="1484700" cy="14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To exceed expectations, try drumming the accent notes on the rim.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61" y="894412"/>
            <a:ext cx="1847850" cy="246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7721" y="442561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Yellow Belt</a:t>
            </a:r>
            <a:endParaRPr lang="en-CA" dirty="0"/>
          </a:p>
        </p:txBody>
      </p:sp>
      <p:pic>
        <p:nvPicPr>
          <p:cNvPr id="4" name="Drumming Level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2148" y="2848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333" y="191800"/>
            <a:ext cx="7477125" cy="49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27" y="995791"/>
            <a:ext cx="1624963" cy="1223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3479" y="439907"/>
            <a:ext cx="117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Orange Belt</a:t>
            </a:r>
            <a:endParaRPr lang="en-CA" dirty="0"/>
          </a:p>
        </p:txBody>
      </p:sp>
      <p:pic>
        <p:nvPicPr>
          <p:cNvPr id="4" name="Drumming Level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28180" y="2889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6" y="304800"/>
            <a:ext cx="684181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7145378" y="2460988"/>
            <a:ext cx="1519800" cy="256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As an extension, begin the song at a </a:t>
            </a:r>
            <a:r>
              <a:rPr lang="en" i="1" dirty="0">
                <a:latin typeface="Comic Sans MS"/>
                <a:ea typeface="Comic Sans MS"/>
                <a:cs typeface="Comic Sans MS"/>
                <a:sym typeface="Comic Sans MS"/>
              </a:rPr>
              <a:t>mf </a:t>
            </a: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marking, in m.5 come to a sudden </a:t>
            </a:r>
            <a:r>
              <a:rPr lang="en" i="1" dirty="0">
                <a:latin typeface="Comic Sans MS"/>
                <a:ea typeface="Comic Sans MS"/>
                <a:cs typeface="Comic Sans MS"/>
                <a:sym typeface="Comic Sans MS"/>
              </a:rPr>
              <a:t>piano </a:t>
            </a: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dynamic and in the last measure play a subito </a:t>
            </a:r>
            <a:r>
              <a:rPr lang="en" i="1" dirty="0">
                <a:latin typeface="Comic Sans MS"/>
                <a:ea typeface="Comic Sans MS"/>
                <a:cs typeface="Comic Sans MS"/>
                <a:sym typeface="Comic Sans MS"/>
              </a:rPr>
              <a:t>forte.</a:t>
            </a:r>
            <a:endParaRPr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23" y="878604"/>
            <a:ext cx="2064910" cy="1546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6159" y="454938"/>
            <a:ext cx="105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Green Belt</a:t>
            </a:r>
            <a:endParaRPr lang="en-CA" dirty="0"/>
          </a:p>
        </p:txBody>
      </p:sp>
      <p:pic>
        <p:nvPicPr>
          <p:cNvPr id="4" name="Drumming Level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5020" y="1501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07" y="132670"/>
            <a:ext cx="676045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7100303" y="2552020"/>
            <a:ext cx="1557900" cy="225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At the end of measures 2,4,6,and 8, hit the side of the bucket.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The last measure use both sticks for the accented note.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60" y="958193"/>
            <a:ext cx="2015786" cy="1509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489" y="491011"/>
            <a:ext cx="10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Blue Belt</a:t>
            </a:r>
            <a:endParaRPr lang="en-CA" dirty="0"/>
          </a:p>
        </p:txBody>
      </p:sp>
      <p:pic>
        <p:nvPicPr>
          <p:cNvPr id="4" name="Drumming Level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5020" y="1326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1425" y="203225"/>
            <a:ext cx="67347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7096627" y="2708681"/>
            <a:ext cx="1483800" cy="233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Start off slowly and make sure you pay attention to the sticking. When you are comfortable with that then add in the dynamics.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40" y="807746"/>
            <a:ext cx="1587975" cy="1814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393" y="391057"/>
            <a:ext cx="1047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Red Belt</a:t>
            </a:r>
            <a:endParaRPr lang="en-CA" dirty="0"/>
          </a:p>
        </p:txBody>
      </p:sp>
      <p:pic>
        <p:nvPicPr>
          <p:cNvPr id="4" name="Drumming Level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2278" y="203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307</Words>
  <Application>Microsoft Office PowerPoint</Application>
  <PresentationFormat>On-screen Show (16:9)</PresentationFormat>
  <Paragraphs>43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Comic Sans MS</vt:lpstr>
      <vt:lpstr>Lobster</vt:lpstr>
      <vt:lpstr>Calibri</vt:lpstr>
      <vt:lpstr>Arial</vt:lpstr>
      <vt:lpstr>Times New Roman</vt:lpstr>
      <vt:lpstr>Simple Light</vt:lpstr>
      <vt:lpstr>BUCKET  DRUMMING KARATE</vt:lpstr>
      <vt:lpstr>BUCKET DRUMMING RUBRIC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BUCKET  DRUMMING INT.</dc:title>
  <dc:creator>Matthew Skinner [Staff]</dc:creator>
  <cp:lastModifiedBy>Matthew Skinner [Staff]</cp:lastModifiedBy>
  <cp:revision>8</cp:revision>
  <dcterms:modified xsi:type="dcterms:W3CDTF">2021-01-04T18:26:43Z</dcterms:modified>
</cp:coreProperties>
</file>